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6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E6BC8-718E-40C1-AD0F-98D46A79988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628D0-B063-4154-AF5F-A2C010338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128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E6BC8-718E-40C1-AD0F-98D46A79988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628D0-B063-4154-AF5F-A2C010338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84467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E6BC8-718E-40C1-AD0F-98D46A79988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628D0-B063-4154-AF5F-A2C010338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564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E6BC8-718E-40C1-AD0F-98D46A79988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628D0-B063-4154-AF5F-A2C010338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3992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E6BC8-718E-40C1-AD0F-98D46A79988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628D0-B063-4154-AF5F-A2C010338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821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E6BC8-718E-40C1-AD0F-98D46A79988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628D0-B063-4154-AF5F-A2C010338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8508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E6BC8-718E-40C1-AD0F-98D46A79988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628D0-B063-4154-AF5F-A2C010338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868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E6BC8-718E-40C1-AD0F-98D46A79988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628D0-B063-4154-AF5F-A2C010338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8656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E6BC8-718E-40C1-AD0F-98D46A79988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628D0-B063-4154-AF5F-A2C010338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3008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E6BC8-718E-40C1-AD0F-98D46A79988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628D0-B063-4154-AF5F-A2C010338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7848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6E6BC8-718E-40C1-AD0F-98D46A79988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7628D0-B063-4154-AF5F-A2C010338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373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6E6BC8-718E-40C1-AD0F-98D46A79988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7628D0-B063-4154-AF5F-A2C0103385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2605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avi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imply Parenting- Your Five Month Old Baby's Development.avi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9300.3104" end="84699.257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33400" y="838201"/>
            <a:ext cx="8153400" cy="5486400"/>
          </a:xfrm>
        </p:spPr>
      </p:pic>
    </p:spTree>
    <p:extLst>
      <p:ext uri="{BB962C8B-B14F-4D97-AF65-F5344CB8AC3E}">
        <p14:creationId xmlns:p14="http://schemas.microsoft.com/office/powerpoint/2010/main" val="366553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Patricia</dc:creator>
  <cp:lastModifiedBy>Patricia</cp:lastModifiedBy>
  <cp:revision>1</cp:revision>
  <dcterms:created xsi:type="dcterms:W3CDTF">2011-11-27T20:44:36Z</dcterms:created>
  <dcterms:modified xsi:type="dcterms:W3CDTF">2011-11-27T20:45:19Z</dcterms:modified>
</cp:coreProperties>
</file>